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62" r:id="rId4"/>
    <p:sldId id="261" r:id="rId5"/>
    <p:sldId id="264" r:id="rId6"/>
    <p:sldId id="266" r:id="rId7"/>
    <p:sldId id="267" r:id="rId8"/>
    <p:sldId id="268" r:id="rId9"/>
    <p:sldId id="271" r:id="rId10"/>
    <p:sldId id="272" r:id="rId11"/>
    <p:sldId id="273" r:id="rId12"/>
    <p:sldId id="269" r:id="rId13"/>
    <p:sldId id="270" r:id="rId14"/>
    <p:sldId id="260" r:id="rId15"/>
    <p:sldId id="259" r:id="rId16"/>
  </p:sldIdLst>
  <p:sldSz cx="12192000" cy="6858000"/>
  <p:notesSz cx="6858000" cy="9144000"/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jpe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69187-EA65-4E9D-92A3-D598D76F5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DD8CC-10C2-42DC-BFBC-44DED7B83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G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5F658-F58C-4F69-A29E-FDDA6A81C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785D0-1EFD-4249-8F14-F6FA8EE93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25E4C-F93A-4F41-964B-95241680A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191025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931A7-67AB-4C83-972A-5A1BA88EE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2349A2-9553-4CDC-B1DB-8118B05D1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G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734BD-9652-4BF1-9170-93B474F58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3DFE8-B658-49F2-AFBA-ADA25BD45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2B7A3-0A67-4F84-BD0D-632CAC1B9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294209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4D5990-3D3F-44B2-A4E2-AB3077EE36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6A79F8-4C43-40AC-B7FF-CFFF452722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G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6DA2F-ABE5-4CC0-8332-3F076392F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AB1CD-EA74-4BDD-A6E4-19CBDABA3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2558A-E2FD-4FB5-AA47-908EB74AD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944146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628A4-78DE-4F1F-B6B8-8DF95B76C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D7145-1358-4F52-9262-259D81988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G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31E75-197D-4A89-A173-93D3571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A4D03-FF4F-4A2A-B354-FDDA4BAFF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8DF27-A94F-47A1-B168-5995F8555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596401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4706B-DFA9-436E-9C44-2E8025D1A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37972-F4B4-44C9-B6FD-A9FAB42D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4D045-4948-4424-87BF-D536FC0F0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FD52A-0C00-4439-8A42-24C8934AA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A8416-9E4F-4ADF-B624-786706D0E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061976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0E990-C66D-4ABC-8481-D150B4D2D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F4442-9C8F-41F6-BE07-43560C02B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G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180182-53C4-4372-8F8F-10DD17424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G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6F8C19-81DC-4689-8211-94B9D8673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4B654A-6FE0-4B7B-9FAD-10A77E445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1DD02-DC26-42B2-8901-AB628C36F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687275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16730-7962-44D3-A64B-7C00B398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4E0A7-8492-4B83-BCB7-DF7781B87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7C3D7A-5957-4534-8CAE-5BB745D1E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G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3B4991-0760-4C2C-A630-57D6B977D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53F6FD-EC2F-4F59-B8E6-CBDE97C04A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G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9D4085-13E3-4B21-9E8D-E3890EC3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F041B9-39C8-4C0C-831F-58F98F735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B9137-A91B-4A2E-B3B7-7886388F6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235266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1A260-2D93-44E8-B6A7-E0140B826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E13EF9-B47A-44D4-9C78-AED6CD4A8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E9F4C7-0702-45F7-BEC8-21C34B9B8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A17D9F-C14E-45B9-8DE4-8F11022AF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404450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DCA484-CFF9-4A8C-BB12-46031BFC3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CBD0CB-A645-4A7A-8C43-76DB5030A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6CDF0-62CA-44B7-8DCC-06E432F54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171814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7FC3-C8C2-4B29-84C2-28196D2CC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2E761-1F4C-4A10-8CDA-DF30855C6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G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27A29B-CE11-493A-B542-31140DC5D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79E578-B62C-41B3-85B9-AA2406AF8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D4C56-AE3F-4C4B-97ED-7783B1AA7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A4AF6-B86E-4A2A-A287-0E21335B5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611337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A3E3A-90AF-45FD-BBE2-E84F551F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4B8FBD-22EA-4D92-A808-8C4B1C95B2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G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C9DEA-02AF-4CC1-A4F1-AF2E2BBF0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08B48-555B-41F1-BD47-8C727FB5C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0FBA42-041B-4318-8515-86EAB1F90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B440B-867E-4167-8728-282C62E52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22685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CB2343-8C0F-4739-B53A-A34C5982D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5965A-767A-40A4-A2A2-5131783B7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G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31725-5880-45FB-AE88-9121B560DA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CCEA1-CE54-4C4A-B69C-E92D72B51EFD}" type="datetimeFigureOut">
              <a:rPr lang="es-GT" smtClean="0"/>
              <a:t>10/03/2020</a:t>
            </a:fld>
            <a:endParaRPr lang="es-G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6BE3B-D25E-4442-88D1-509912AEDB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G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B9B1D-9E50-41C0-B69A-9787B5717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E0D1D-7741-491F-AB06-385890C8953F}" type="slidenum">
              <a:rPr lang="es-GT" smtClean="0"/>
              <a:t>‹#›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524986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G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fifa wallpaper">
            <a:extLst>
              <a:ext uri="{FF2B5EF4-FFF2-40B4-BE49-F238E27FC236}">
                <a16:creationId xmlns:a16="http://schemas.microsoft.com/office/drawing/2014/main" id="{1C392B18-3B9A-490A-AD5C-7F4A3C2F6C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E19D98-D509-4672-A4F6-BF886E4D6D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9" y="5543643"/>
            <a:ext cx="8856058" cy="479701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rgbClr val="FFFFFF"/>
                </a:solidFill>
              </a:rPr>
              <a:t>Machine Learning Models</a:t>
            </a:r>
            <a:endParaRPr lang="es-GT" sz="200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FD0CFC-B656-46F9-9E5E-AD1AE2BC8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199861"/>
            <a:ext cx="8856059" cy="1336826"/>
          </a:xfrm>
        </p:spPr>
        <p:txBody>
          <a:bodyPr>
            <a:normAutofit/>
          </a:bodyPr>
          <a:lstStyle/>
          <a:p>
            <a:pPr algn="l"/>
            <a:r>
              <a:rPr lang="en-US" sz="5400">
                <a:solidFill>
                  <a:srgbClr val="FFFFFF"/>
                </a:solidFill>
              </a:rPr>
              <a:t>FIFA 19 player Dataset </a:t>
            </a:r>
            <a:endParaRPr lang="es-GT" sz="5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1943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Picture 4" descr="Image result for fifa 19 wallpaper">
            <a:extLst>
              <a:ext uri="{FF2B5EF4-FFF2-40B4-BE49-F238E27FC236}">
                <a16:creationId xmlns:a16="http://schemas.microsoft.com/office/drawing/2014/main" id="{9C58CAE8-50EB-4ADA-9201-A22691E471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92"/>
          <a:stretch/>
        </p:blipFill>
        <p:spPr bwMode="auto">
          <a:xfrm>
            <a:off x="0" y="0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D2BC8E9-85C9-4AAC-AC91-C00B90D043E1}"/>
              </a:ext>
            </a:extLst>
          </p:cNvPr>
          <p:cNvSpPr txBox="1">
            <a:spLocks/>
          </p:cNvSpPr>
          <p:nvPr/>
        </p:nvSpPr>
        <p:spPr>
          <a:xfrm>
            <a:off x="841248" y="4199861"/>
            <a:ext cx="8856059" cy="1336826"/>
          </a:xfr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dirty="0">
                <a:solidFill>
                  <a:srgbClr val="FFFFFF"/>
                </a:solidFill>
              </a:rPr>
              <a:t>Polynomial Regression</a:t>
            </a:r>
          </a:p>
        </p:txBody>
      </p:sp>
    </p:spTree>
    <p:extLst>
      <p:ext uri="{BB962C8B-B14F-4D97-AF65-F5344CB8AC3E}">
        <p14:creationId xmlns:p14="http://schemas.microsoft.com/office/powerpoint/2010/main" val="2773668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Image result for fifa 19 png">
            <a:extLst>
              <a:ext uri="{FF2B5EF4-FFF2-40B4-BE49-F238E27FC236}">
                <a16:creationId xmlns:a16="http://schemas.microsoft.com/office/drawing/2014/main" id="{7A4DAF04-5272-414F-8598-C6BB6B3B3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0438"/>
            <a:ext cx="12192000" cy="497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FCF41A84-AFBF-4CCF-86BF-44957BD45610}"/>
              </a:ext>
            </a:extLst>
          </p:cNvPr>
          <p:cNvSpPr txBox="1">
            <a:spLocks/>
          </p:cNvSpPr>
          <p:nvPr/>
        </p:nvSpPr>
        <p:spPr>
          <a:xfrm>
            <a:off x="504825" y="0"/>
            <a:ext cx="10515600" cy="70067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  <a:p>
            <a:r>
              <a:rPr lang="en-US" dirty="0"/>
              <a:t>Overall vs Age</a:t>
            </a:r>
            <a:endParaRPr lang="es-G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3BF766-073E-475E-9EFF-7102CFE70E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806" y="1997659"/>
            <a:ext cx="5860288" cy="42523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21568E1-AF45-4877-824E-0044DBA778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7075" y="1997659"/>
            <a:ext cx="1614738" cy="611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4460FE-30AF-48C8-BFCC-5EB847EAF8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7075" y="3186163"/>
            <a:ext cx="4163380" cy="61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646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Image result for fifa 19 wallpaper">
            <a:extLst>
              <a:ext uri="{FF2B5EF4-FFF2-40B4-BE49-F238E27FC236}">
                <a16:creationId xmlns:a16="http://schemas.microsoft.com/office/drawing/2014/main" id="{6497B20A-0C7C-4050-97BC-2FF40EDFBB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D2BC8E9-85C9-4AAC-AC91-C00B90D043E1}"/>
              </a:ext>
            </a:extLst>
          </p:cNvPr>
          <p:cNvSpPr txBox="1">
            <a:spLocks/>
          </p:cNvSpPr>
          <p:nvPr/>
        </p:nvSpPr>
        <p:spPr>
          <a:xfrm>
            <a:off x="841248" y="4199861"/>
            <a:ext cx="8856059" cy="1336826"/>
          </a:xfr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dirty="0">
                <a:solidFill>
                  <a:srgbClr val="FFFFFF"/>
                </a:solidFill>
              </a:rPr>
              <a:t>Multiple 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1431363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Image result for fifa 19 png">
            <a:extLst>
              <a:ext uri="{FF2B5EF4-FFF2-40B4-BE49-F238E27FC236}">
                <a16:creationId xmlns:a16="http://schemas.microsoft.com/office/drawing/2014/main" id="{7A4DAF04-5272-414F-8598-C6BB6B3B3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98538"/>
            <a:ext cx="12192000" cy="497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FCF41A84-AFBF-4CCF-86BF-44957BD45610}"/>
              </a:ext>
            </a:extLst>
          </p:cNvPr>
          <p:cNvSpPr txBox="1">
            <a:spLocks/>
          </p:cNvSpPr>
          <p:nvPr/>
        </p:nvSpPr>
        <p:spPr>
          <a:xfrm>
            <a:off x="504825" y="0"/>
            <a:ext cx="10515600" cy="70067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  <a:p>
            <a:r>
              <a:rPr lang="en-US" dirty="0"/>
              <a:t>Multiple Linear Regression</a:t>
            </a:r>
            <a:endParaRPr lang="es-G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D350C6-065B-4287-989C-445676865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890" y="1596847"/>
            <a:ext cx="3208298" cy="14479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48FA9-29B1-44C2-9B4C-231F8879B6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482857"/>
            <a:ext cx="5723116" cy="41608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95DF17-1F0C-48C4-A24B-D302836846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626" y="3716335"/>
            <a:ext cx="3866826" cy="169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253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Image result for fifa 19 wallpaper">
            <a:extLst>
              <a:ext uri="{FF2B5EF4-FFF2-40B4-BE49-F238E27FC236}">
                <a16:creationId xmlns:a16="http://schemas.microsoft.com/office/drawing/2014/main" id="{3D28095E-4D01-4735-8ABA-B5298A55FB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-43815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829E04-BFE9-4973-8B9B-6FC9FBB7B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62" y="1065862"/>
            <a:ext cx="417708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Conclusions &amp; Recommendations</a:t>
            </a:r>
            <a:endParaRPr lang="es-GT" sz="4000" dirty="0">
              <a:solidFill>
                <a:srgbClr val="FFFFFF"/>
              </a:solidFill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06318-A0FD-40D6-8148-9487ABF70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Composure, Reactions, Ball Control, Potential and Age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Penalty Functions only when needed</a:t>
            </a:r>
          </a:p>
          <a:p>
            <a:r>
              <a:rPr lang="en-US" sz="2000" dirty="0">
                <a:solidFill>
                  <a:srgbClr val="FFFFFF"/>
                </a:solidFill>
              </a:rPr>
              <a:t> Club &lt; Potential &amp; Age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Potential is the most influent feature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Multiple linear regression </a:t>
            </a:r>
          </a:p>
        </p:txBody>
      </p:sp>
    </p:spTree>
    <p:extLst>
      <p:ext uri="{BB962C8B-B14F-4D97-AF65-F5344CB8AC3E}">
        <p14:creationId xmlns:p14="http://schemas.microsoft.com/office/powerpoint/2010/main" val="19170104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fifa 19 png">
            <a:extLst>
              <a:ext uri="{FF2B5EF4-FFF2-40B4-BE49-F238E27FC236}">
                <a16:creationId xmlns:a16="http://schemas.microsoft.com/office/drawing/2014/main" id="{75F20968-9260-4031-894F-D72816269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87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FCB4F82-FFCD-4F59-A0F9-9B4CEFB8C350}"/>
              </a:ext>
            </a:extLst>
          </p:cNvPr>
          <p:cNvSpPr/>
          <p:nvPr/>
        </p:nvSpPr>
        <p:spPr>
          <a:xfrm>
            <a:off x="5086905" y="5051395"/>
            <a:ext cx="233623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/>
              <a:t>Thanks!</a:t>
            </a:r>
            <a:endParaRPr lang="es-GT" sz="4400" dirty="0"/>
          </a:p>
        </p:txBody>
      </p:sp>
    </p:spTree>
    <p:extLst>
      <p:ext uri="{BB962C8B-B14F-4D97-AF65-F5344CB8AC3E}">
        <p14:creationId xmlns:p14="http://schemas.microsoft.com/office/powerpoint/2010/main" val="3816455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Image result for fifa 19 png">
            <a:extLst>
              <a:ext uri="{FF2B5EF4-FFF2-40B4-BE49-F238E27FC236}">
                <a16:creationId xmlns:a16="http://schemas.microsoft.com/office/drawing/2014/main" id="{7A4DAF04-5272-414F-8598-C6BB6B3B3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41388"/>
            <a:ext cx="12192000" cy="497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Image result for database png">
            <a:extLst>
              <a:ext uri="{FF2B5EF4-FFF2-40B4-BE49-F238E27FC236}">
                <a16:creationId xmlns:a16="http://schemas.microsoft.com/office/drawing/2014/main" id="{FBCF6DA2-1941-4421-990D-0D6F0327C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629" y="1021735"/>
            <a:ext cx="2006773" cy="2006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Image result for variable png">
            <a:extLst>
              <a:ext uri="{FF2B5EF4-FFF2-40B4-BE49-F238E27FC236}">
                <a16:creationId xmlns:a16="http://schemas.microsoft.com/office/drawing/2014/main" id="{79E42F36-EDB8-4E0C-B642-3F0CD2B21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238" y="1142550"/>
            <a:ext cx="2006773" cy="1765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6" descr="Image result for null png">
            <a:extLst>
              <a:ext uri="{FF2B5EF4-FFF2-40B4-BE49-F238E27FC236}">
                <a16:creationId xmlns:a16="http://schemas.microsoft.com/office/drawing/2014/main" id="{95EE5682-2250-47AD-8B63-457321086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1847" y="941386"/>
            <a:ext cx="2167468" cy="216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FCF41A84-AFBF-4CCF-86BF-44957BD45610}"/>
              </a:ext>
            </a:extLst>
          </p:cNvPr>
          <p:cNvSpPr txBox="1">
            <a:spLocks/>
          </p:cNvSpPr>
          <p:nvPr/>
        </p:nvSpPr>
        <p:spPr>
          <a:xfrm>
            <a:off x="504825" y="123826"/>
            <a:ext cx="10515600" cy="688296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dirty="0"/>
          </a:p>
          <a:p>
            <a:r>
              <a:rPr lang="en-US" sz="2800" dirty="0"/>
              <a:t>      18,297 Observations           89 Features                    76,984 null values       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Data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548652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Image result for fifa 19 png">
            <a:extLst>
              <a:ext uri="{FF2B5EF4-FFF2-40B4-BE49-F238E27FC236}">
                <a16:creationId xmlns:a16="http://schemas.microsoft.com/office/drawing/2014/main" id="{7A4DAF04-5272-414F-8598-C6BB6B3B3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9963"/>
            <a:ext cx="12192000" cy="497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FCF41A84-AFBF-4CCF-86BF-44957BD45610}"/>
              </a:ext>
            </a:extLst>
          </p:cNvPr>
          <p:cNvSpPr txBox="1">
            <a:spLocks/>
          </p:cNvSpPr>
          <p:nvPr/>
        </p:nvSpPr>
        <p:spPr>
          <a:xfrm>
            <a:off x="504825" y="0"/>
            <a:ext cx="10515600" cy="70067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Data</a:t>
            </a:r>
            <a:endParaRPr lang="es-G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583C84-B7CB-47C1-85BC-CBF84DAE4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973" y="506220"/>
            <a:ext cx="10992054" cy="526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879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fifa 19 wallpaper">
            <a:extLst>
              <a:ext uri="{FF2B5EF4-FFF2-40B4-BE49-F238E27FC236}">
                <a16:creationId xmlns:a16="http://schemas.microsoft.com/office/drawing/2014/main" id="{4287F1A7-D55F-4401-BE57-0F1C3617C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-180976"/>
            <a:ext cx="12192000" cy="703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8" name="Freeform: Shape 72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DA3BB6-9767-4500-BD2B-4A4782B9F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199861"/>
            <a:ext cx="8856059" cy="13368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Predict the Overall rating</a:t>
            </a:r>
          </a:p>
        </p:txBody>
      </p:sp>
    </p:spTree>
    <p:extLst>
      <p:ext uri="{BB962C8B-B14F-4D97-AF65-F5344CB8AC3E}">
        <p14:creationId xmlns:p14="http://schemas.microsoft.com/office/powerpoint/2010/main" val="4009126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Image result for fifa 19 png">
            <a:extLst>
              <a:ext uri="{FF2B5EF4-FFF2-40B4-BE49-F238E27FC236}">
                <a16:creationId xmlns:a16="http://schemas.microsoft.com/office/drawing/2014/main" id="{7A4DAF04-5272-414F-8598-C6BB6B3B3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9963"/>
            <a:ext cx="12192000" cy="497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FCF41A84-AFBF-4CCF-86BF-44957BD45610}"/>
              </a:ext>
            </a:extLst>
          </p:cNvPr>
          <p:cNvSpPr txBox="1">
            <a:spLocks/>
          </p:cNvSpPr>
          <p:nvPr/>
        </p:nvSpPr>
        <p:spPr>
          <a:xfrm>
            <a:off x="504825" y="0"/>
            <a:ext cx="10515600" cy="70067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/>
          </a:p>
          <a:p>
            <a:r>
              <a:rPr lang="en-US"/>
              <a:t>Correlation</a:t>
            </a:r>
            <a:endParaRPr lang="es-GT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E4373EAA-7C15-4CF1-A847-A82BF2A6B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" y="1504687"/>
            <a:ext cx="4874868" cy="4600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777AE6-8325-4C2F-BA1D-456D3E16C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3540" y="2376488"/>
            <a:ext cx="5713635" cy="210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197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 result for fifa 19 wallpaper">
            <a:extLst>
              <a:ext uri="{FF2B5EF4-FFF2-40B4-BE49-F238E27FC236}">
                <a16:creationId xmlns:a16="http://schemas.microsoft.com/office/drawing/2014/main" id="{0801000D-BCEF-4040-98A2-FC169DCA65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F07BB4C-C8A5-4C95-A5FA-2564EDFDA5BE}"/>
              </a:ext>
            </a:extLst>
          </p:cNvPr>
          <p:cNvSpPr txBox="1">
            <a:spLocks/>
          </p:cNvSpPr>
          <p:nvPr/>
        </p:nvSpPr>
        <p:spPr>
          <a:xfrm>
            <a:off x="841248" y="4199861"/>
            <a:ext cx="8856059" cy="1336826"/>
          </a:xfr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dirty="0">
                <a:solidFill>
                  <a:srgbClr val="FFFFFF"/>
                </a:solidFill>
              </a:rPr>
              <a:t>Simple 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1240330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Image result for fifa 19 png">
            <a:extLst>
              <a:ext uri="{FF2B5EF4-FFF2-40B4-BE49-F238E27FC236}">
                <a16:creationId xmlns:a16="http://schemas.microsoft.com/office/drawing/2014/main" id="{7A4DAF04-5272-414F-8598-C6BB6B3B3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9963"/>
            <a:ext cx="12192000" cy="497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FCF41A84-AFBF-4CCF-86BF-44957BD45610}"/>
              </a:ext>
            </a:extLst>
          </p:cNvPr>
          <p:cNvSpPr txBox="1">
            <a:spLocks/>
          </p:cNvSpPr>
          <p:nvPr/>
        </p:nvSpPr>
        <p:spPr>
          <a:xfrm>
            <a:off x="504825" y="0"/>
            <a:ext cx="10515600" cy="70067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  <a:p>
            <a:r>
              <a:rPr lang="en-US" dirty="0"/>
              <a:t>Overall vs Composure</a:t>
            </a:r>
            <a:endParaRPr lang="es-G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1F5297-76C8-42DE-B7A8-544456390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40" y="1403770"/>
            <a:ext cx="5075360" cy="49458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55FBF2-436C-4ED5-9AC8-3B0520431B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739" y="1821154"/>
            <a:ext cx="4426621" cy="12173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E42BA5-5D92-40A2-8DD1-15C024088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0683" y="4322764"/>
            <a:ext cx="5669738" cy="101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06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Image result for fifa 19 png">
            <a:extLst>
              <a:ext uri="{FF2B5EF4-FFF2-40B4-BE49-F238E27FC236}">
                <a16:creationId xmlns:a16="http://schemas.microsoft.com/office/drawing/2014/main" id="{7A4DAF04-5272-414F-8598-C6BB6B3B3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9963"/>
            <a:ext cx="12192000" cy="497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FCF41A84-AFBF-4CCF-86BF-44957BD45610}"/>
              </a:ext>
            </a:extLst>
          </p:cNvPr>
          <p:cNvSpPr txBox="1">
            <a:spLocks/>
          </p:cNvSpPr>
          <p:nvPr/>
        </p:nvSpPr>
        <p:spPr>
          <a:xfrm>
            <a:off x="504825" y="0"/>
            <a:ext cx="10515600" cy="70067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  <a:p>
            <a:r>
              <a:rPr lang="en-US" dirty="0"/>
              <a:t>Overall vs Reaction</a:t>
            </a:r>
            <a:endParaRPr lang="es-G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70FC49-7704-47CA-85FC-ED2FED7D86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753" y="1597971"/>
            <a:ext cx="5143946" cy="48772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FCC8E4-FEAA-46CF-AD74-6A466138EE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1146" y="3502055"/>
            <a:ext cx="4103207" cy="124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966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Image result for fifa 19 png">
            <a:extLst>
              <a:ext uri="{FF2B5EF4-FFF2-40B4-BE49-F238E27FC236}">
                <a16:creationId xmlns:a16="http://schemas.microsoft.com/office/drawing/2014/main" id="{7A4DAF04-5272-414F-8598-C6BB6B3B3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0438"/>
            <a:ext cx="12192000" cy="497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FCF41A84-AFBF-4CCF-86BF-44957BD45610}"/>
              </a:ext>
            </a:extLst>
          </p:cNvPr>
          <p:cNvSpPr txBox="1">
            <a:spLocks/>
          </p:cNvSpPr>
          <p:nvPr/>
        </p:nvSpPr>
        <p:spPr>
          <a:xfrm>
            <a:off x="504825" y="0"/>
            <a:ext cx="10515600" cy="70067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  <a:p>
            <a:r>
              <a:rPr lang="en-US" dirty="0"/>
              <a:t>Overall vs Age</a:t>
            </a:r>
            <a:endParaRPr lang="es-G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6B6EB2-268E-4CCA-8CC5-6989BAAE9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07" y="1559868"/>
            <a:ext cx="5060118" cy="49153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936EF5-5181-4B4A-8BCF-7DB86C0939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0825" y="3402342"/>
            <a:ext cx="4677707" cy="127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483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1266</TotalTime>
  <Words>80</Words>
  <Application>Microsoft Office PowerPoint</Application>
  <PresentationFormat>Widescreen</PresentationFormat>
  <Paragraphs>47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FIFA 19 player Dataset </vt:lpstr>
      <vt:lpstr>PowerPoint Presentation</vt:lpstr>
      <vt:lpstr>PowerPoint Presentation</vt:lpstr>
      <vt:lpstr>Predict the Overall rating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 &amp; Recommendations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FIFA 19 player Dataset</dc:title>
  <dc:creator>Fernando González</dc:creator>
  <cp:lastModifiedBy>Fernando González</cp:lastModifiedBy>
  <cp:revision>5</cp:revision>
  <dcterms:created xsi:type="dcterms:W3CDTF">2020-03-10T05:29:43Z</dcterms:created>
  <dcterms:modified xsi:type="dcterms:W3CDTF">2020-03-11T04:49:54Z</dcterms:modified>
</cp:coreProperties>
</file>